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49" r:id="rId2"/>
    <p:sldId id="377" r:id="rId3"/>
    <p:sldId id="378" r:id="rId4"/>
    <p:sldId id="380" r:id="rId5"/>
    <p:sldId id="381" r:id="rId6"/>
    <p:sldId id="382" r:id="rId7"/>
    <p:sldId id="383" r:id="rId8"/>
    <p:sldId id="384" r:id="rId9"/>
    <p:sldId id="385" r:id="rId10"/>
    <p:sldId id="386" r:id="rId11"/>
    <p:sldId id="387" r:id="rId12"/>
    <p:sldId id="365" r:id="rId13"/>
    <p:sldId id="366" r:id="rId14"/>
    <p:sldId id="367" r:id="rId15"/>
    <p:sldId id="368" r:id="rId16"/>
    <p:sldId id="379" r:id="rId17"/>
    <p:sldId id="369" r:id="rId18"/>
    <p:sldId id="370" r:id="rId19"/>
    <p:sldId id="372" r:id="rId20"/>
    <p:sldId id="373" r:id="rId21"/>
    <p:sldId id="374" r:id="rId22"/>
    <p:sldId id="375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8" autoAdjust="0"/>
    <p:restoredTop sz="94660"/>
  </p:normalViewPr>
  <p:slideViewPr>
    <p:cSldViewPr snapToGrid="0">
      <p:cViewPr varScale="1">
        <p:scale>
          <a:sx n="87" d="100"/>
          <a:sy n="87" d="100"/>
        </p:scale>
        <p:origin x="840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75F39-1BA3-4FAB-824F-32E42A70FA9C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40B63-B442-4B9D-BB64-5306374218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40B63-B442-4B9D-BB64-5306374218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05B54-172B-4301-A0DD-ED741AF4C73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0A4F5-D70C-4CC3-95E9-5ED5D039A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05B54-172B-4301-A0DD-ED741AF4C73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0A4F5-D70C-4CC3-95E9-5ED5D039A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05B54-172B-4301-A0DD-ED741AF4C73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0A4F5-D70C-4CC3-95E9-5ED5D039A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05B54-172B-4301-A0DD-ED741AF4C73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0A4F5-D70C-4CC3-95E9-5ED5D039A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05B54-172B-4301-A0DD-ED741AF4C73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0A4F5-D70C-4CC3-95E9-5ED5D039A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05B54-172B-4301-A0DD-ED741AF4C73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0A4F5-D70C-4CC3-95E9-5ED5D039A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05B54-172B-4301-A0DD-ED741AF4C73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0A4F5-D70C-4CC3-95E9-5ED5D039A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05B54-172B-4301-A0DD-ED741AF4C73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0A4F5-D70C-4CC3-95E9-5ED5D039A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05B54-172B-4301-A0DD-ED741AF4C73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0A4F5-D70C-4CC3-95E9-5ED5D039A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05B54-172B-4301-A0DD-ED741AF4C73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0A4F5-D70C-4CC3-95E9-5ED5D039A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05B54-172B-4301-A0DD-ED741AF4C73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0A4F5-D70C-4CC3-95E9-5ED5D039A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05B54-172B-4301-A0DD-ED741AF4C73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0A4F5-D70C-4CC3-95E9-5ED5D039A1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6958658" y="4866501"/>
            <a:ext cx="218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200" dirty="0" smtClean="0">
                <a:solidFill>
                  <a:schemeClr val="bg1">
                    <a:lumMod val="65000"/>
                  </a:schemeClr>
                </a:solidFill>
              </a:rPr>
              <a:t>Designed by </a:t>
            </a:r>
            <a:r>
              <a:rPr lang="en-IN" sz="1200" dirty="0" err="1" smtClean="0">
                <a:solidFill>
                  <a:schemeClr val="bg1">
                    <a:lumMod val="65000"/>
                  </a:schemeClr>
                </a:solidFill>
              </a:rPr>
              <a:t>GeM</a:t>
            </a:r>
            <a:r>
              <a:rPr lang="en-IN" sz="1200" dirty="0" smtClean="0">
                <a:solidFill>
                  <a:schemeClr val="bg1">
                    <a:lumMod val="65000"/>
                  </a:schemeClr>
                </a:solidFill>
              </a:rPr>
              <a:t> Training Team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tmp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gha\Desktop\GeM 3.0 Training Content V3\gem triangle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958658" y="4866501"/>
            <a:ext cx="218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200" dirty="0" smtClean="0">
                <a:solidFill>
                  <a:schemeClr val="bg1">
                    <a:lumMod val="65000"/>
                  </a:schemeClr>
                </a:solidFill>
              </a:rPr>
              <a:t>Designed by GeM Training Team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6463" y="2068911"/>
            <a:ext cx="6397537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en-US" sz="2800" b="1" u="sng" spc="150" dirty="0" smtClean="0">
                <a:ln w="11430"/>
                <a:solidFill>
                  <a:schemeClr val="tx2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Seller/Service Provider Registration-Using Aadhaar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13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40" y="3434436"/>
            <a:ext cx="4694931" cy="152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79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9333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958658" y="4866501"/>
            <a:ext cx="218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200" dirty="0" smtClean="0">
                <a:solidFill>
                  <a:schemeClr val="bg1">
                    <a:lumMod val="65000"/>
                  </a:schemeClr>
                </a:solidFill>
              </a:rPr>
              <a:t>Designed by GeM Training Team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43309" y="2077539"/>
            <a:ext cx="737969" cy="3387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58658" y="4866501"/>
            <a:ext cx="218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200" dirty="0" smtClean="0">
                <a:solidFill>
                  <a:schemeClr val="bg1">
                    <a:lumMod val="65000"/>
                  </a:schemeClr>
                </a:solidFill>
              </a:rPr>
              <a:t>Designed by GeM Training Team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274"/>
            <a:ext cx="914933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6426953" y="1736175"/>
            <a:ext cx="754135" cy="3553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35724" y="3504968"/>
            <a:ext cx="544528" cy="704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02806" y="2221915"/>
            <a:ext cx="357190" cy="14287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933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848223" y="428307"/>
            <a:ext cx="706690" cy="6485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82659" y="1459244"/>
            <a:ext cx="4292829" cy="7805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9332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743255" y="1994668"/>
            <a:ext cx="565078" cy="909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32008" y="2178434"/>
            <a:ext cx="861259" cy="2873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23736" y="410735"/>
            <a:ext cx="565078" cy="909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32008" y="2178434"/>
            <a:ext cx="861259" cy="2873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61526" y="2428067"/>
            <a:ext cx="861259" cy="3812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09615" y="760164"/>
            <a:ext cx="713169" cy="17627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759" y="4415012"/>
            <a:ext cx="2667372" cy="6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1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933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825449" y="412448"/>
            <a:ext cx="565078" cy="909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743256" y="1583701"/>
            <a:ext cx="565078" cy="909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03208" y="1870209"/>
            <a:ext cx="4272280" cy="11812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1062" y="545808"/>
            <a:ext cx="3586237" cy="1770698"/>
          </a:xfrm>
          <a:prstGeom prst="wedgeRoundRectCallout">
            <a:avLst>
              <a:gd name="adj1" fmla="val 51618"/>
              <a:gd name="adj2" fmla="val 69689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Calibri" pitchFamily="34" charset="0"/>
              </a:rPr>
              <a:t>Advisory: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Calibri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C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Calibri" pitchFamily="34" charset="0"/>
              </a:rPr>
              <a:t>reate user id according to your designation or </a:t>
            </a:r>
            <a:r>
              <a:rPr lang="en-US" sz="1400" dirty="0" smtClean="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organization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Calibri" pitchFamily="34" charset="0"/>
              </a:rPr>
              <a:t>, once created, user id cannot be edited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Calibri" pitchFamily="34" charset="0"/>
              </a:rPr>
              <a:t>Password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Calibri" pitchFamily="34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Calibri" pitchFamily="34" charset="0"/>
              </a:rPr>
              <a:t>must contain minimum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Calibri" pitchFamily="34" charset="0"/>
              </a:rPr>
              <a:t> of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Calibri" pitchFamily="34" charset="0"/>
              </a:rPr>
              <a:t>8 characters - Upper case, lower case, numbers ,special character </a:t>
            </a:r>
            <a:r>
              <a:rPr lang="en-US" sz="1400" baseline="0" dirty="0" smtClean="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(</a:t>
            </a:r>
            <a:r>
              <a:rPr lang="en-US" sz="1400" dirty="0" smtClean="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F</a:t>
            </a:r>
            <a:r>
              <a:rPr lang="en-US" sz="1400" baseline="0" dirty="0" smtClean="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or</a:t>
            </a:r>
            <a:r>
              <a:rPr lang="en-US" sz="1400" dirty="0" smtClean="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 e.g. – Abc@12345)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011168"/>
            <a:ext cx="9144000" cy="1132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9332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743256" y="1583701"/>
            <a:ext cx="565078" cy="909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72366" y="400461"/>
            <a:ext cx="565078" cy="909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88123" y="2003230"/>
            <a:ext cx="289387" cy="7215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4011168"/>
            <a:ext cx="9144000" cy="1132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18622"/>
            <a:ext cx="2968682" cy="423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9332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743256" y="1460413"/>
            <a:ext cx="565078" cy="909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794626" y="258335"/>
            <a:ext cx="565078" cy="909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10384" y="1840554"/>
            <a:ext cx="195207" cy="909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42387" y="3493527"/>
            <a:ext cx="4179812" cy="3490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4011168"/>
            <a:ext cx="9144000" cy="1132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86" y="2853832"/>
            <a:ext cx="4056707" cy="493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0"/>
            <a:ext cx="9144000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Calibri" pitchFamily="34" charset="0"/>
              </a:rPr>
              <a:t>Open www.gem.gov.in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58658" y="4866501"/>
            <a:ext cx="218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200" dirty="0" smtClean="0">
                <a:solidFill>
                  <a:schemeClr val="bg1">
                    <a:lumMod val="65000"/>
                  </a:schemeClr>
                </a:solidFill>
              </a:rPr>
              <a:t>Designed by </a:t>
            </a:r>
            <a:r>
              <a:rPr lang="en-IN" sz="1200" dirty="0" err="1" smtClean="0">
                <a:solidFill>
                  <a:schemeClr val="bg1">
                    <a:lumMod val="65000"/>
                  </a:schemeClr>
                </a:solidFill>
              </a:rPr>
              <a:t>GeM</a:t>
            </a:r>
            <a:r>
              <a:rPr lang="en-IN" sz="1200" dirty="0" smtClean="0">
                <a:solidFill>
                  <a:schemeClr val="bg1">
                    <a:lumMod val="65000"/>
                  </a:schemeClr>
                </a:solidFill>
              </a:rPr>
              <a:t> Training Team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9790"/>
            <a:ext cx="9144000" cy="480370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58658" y="4866501"/>
            <a:ext cx="218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200" dirty="0" smtClean="0">
                <a:solidFill>
                  <a:schemeClr val="bg1">
                    <a:lumMod val="65000"/>
                  </a:schemeClr>
                </a:solidFill>
              </a:rPr>
              <a:t>Designed by GeM Training Team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9332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839968" y="1121664"/>
            <a:ext cx="663574" cy="3413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79562" y="1604248"/>
            <a:ext cx="195207" cy="909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022" y="2601302"/>
            <a:ext cx="3977089" cy="604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917" y="0"/>
            <a:ext cx="9149332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b="91515"/>
          <a:stretch>
            <a:fillRect/>
          </a:stretch>
        </p:blipFill>
        <p:spPr bwMode="auto">
          <a:xfrm>
            <a:off x="0" y="0"/>
            <a:ext cx="9149332" cy="43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0" y="-1"/>
            <a:ext cx="9144000" cy="4315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10384" y="1840554"/>
            <a:ext cx="195207" cy="9098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77159" y="1458698"/>
            <a:ext cx="648979" cy="927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4011168"/>
            <a:ext cx="9144000" cy="1132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86" y="2853832"/>
            <a:ext cx="4056707" cy="493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10359" r="5404"/>
          <a:stretch>
            <a:fillRect/>
          </a:stretch>
        </p:blipFill>
        <p:spPr bwMode="auto">
          <a:xfrm>
            <a:off x="3357554" y="1973297"/>
            <a:ext cx="2428892" cy="119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58658" y="4866501"/>
            <a:ext cx="218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200" dirty="0" smtClean="0">
                <a:solidFill>
                  <a:schemeClr val="bg1">
                    <a:lumMod val="65000"/>
                  </a:schemeClr>
                </a:solidFill>
              </a:rPr>
              <a:t>Designed by GeM Training Team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7"/>
            <a:ext cx="9146049" cy="514165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7831322" y="647256"/>
            <a:ext cx="725214" cy="2315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96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98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6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06" y="1432193"/>
            <a:ext cx="3492347" cy="15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79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67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78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82</Words>
  <Application>Microsoft Office PowerPoint</Application>
  <PresentationFormat>On-screen Show (16:9)</PresentationFormat>
  <Paragraphs>11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Anuda</dc:creator>
  <cp:lastModifiedBy>geetu</cp:lastModifiedBy>
  <cp:revision>38</cp:revision>
  <dcterms:created xsi:type="dcterms:W3CDTF">2018-05-21T03:48:03Z</dcterms:created>
  <dcterms:modified xsi:type="dcterms:W3CDTF">2019-11-22T10:48:31Z</dcterms:modified>
</cp:coreProperties>
</file>